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B949C-CDEF-A583-B91D-4B13923B0D42}" v="17" dt="2024-10-30T12:27:35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9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57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2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6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8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9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6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77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19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95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0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DA9942F-A18C-9E9D-BF08-9291C54E1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roject of a park&#10;&#10;Description automatically generated">
            <a:extLst>
              <a:ext uri="{FF2B5EF4-FFF2-40B4-BE49-F238E27FC236}">
                <a16:creationId xmlns:a16="http://schemas.microsoft.com/office/drawing/2014/main" id="{1501AB39-0012-4C7D-03FE-955262D0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560" y="1429352"/>
            <a:ext cx="6230879" cy="4330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517E2-D3D9-D42F-2A3E-E4F5B531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09" y="353681"/>
            <a:ext cx="6572382" cy="9743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3100" dirty="0"/>
              <a:t>Πώς θα θέλατε να φτιάξουμε τη μακέτα με το πάρκο μας;</a:t>
            </a:r>
          </a:p>
        </p:txBody>
      </p:sp>
    </p:spTree>
    <p:extLst>
      <p:ext uri="{BB962C8B-B14F-4D97-AF65-F5344CB8AC3E}">
        <p14:creationId xmlns:p14="http://schemas.microsoft.com/office/powerpoint/2010/main" val="43497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366A7-29EB-55C4-129D-90115FAD7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4000" dirty="0"/>
              <a:t>Ας πάρουμε μερικές ιδέες...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6CEC2-0769-FBC1-AFAD-49A22FF2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99" y="413717"/>
            <a:ext cx="7390808" cy="60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4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aper model of a playground&#10;&#10;Description automatically generated">
            <a:extLst>
              <a:ext uri="{FF2B5EF4-FFF2-40B4-BE49-F238E27FC236}">
                <a16:creationId xmlns:a16="http://schemas.microsoft.com/office/drawing/2014/main" id="{25EB0B7B-FDB2-2F42-C613-07641DA9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82" b="160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08385"/>
            <a:ext cx="12191999" cy="194961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25543-EE9C-2092-57FD-8FCCBF39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65" y="5268812"/>
            <a:ext cx="7260542" cy="12287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Ή μήπως έτσι;</a:t>
            </a:r>
          </a:p>
        </p:txBody>
      </p:sp>
    </p:spTree>
    <p:extLst>
      <p:ext uri="{BB962C8B-B14F-4D97-AF65-F5344CB8AC3E}">
        <p14:creationId xmlns:p14="http://schemas.microsoft.com/office/powerpoint/2010/main" val="1526656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2ECF6-591B-718C-4692-B14DDF2E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4000" dirty="0"/>
              <a:t>Τι παιχνίδια μας αρέσουν;</a:t>
            </a:r>
          </a:p>
        </p:txBody>
      </p:sp>
      <p:pic>
        <p:nvPicPr>
          <p:cNvPr id="3" name="Picture 2" descr="A cartoon of kids looking at a tree&#10;&#10;Description automatically generated">
            <a:extLst>
              <a:ext uri="{FF2B5EF4-FFF2-40B4-BE49-F238E27FC236}">
                <a16:creationId xmlns:a16="http://schemas.microsoft.com/office/drawing/2014/main" id="{937542AD-6470-2FF4-6DAE-05D6984C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89" r="14189"/>
          <a:stretch/>
        </p:blipFill>
        <p:spPr>
          <a:xfrm>
            <a:off x="4787309" y="394504"/>
            <a:ext cx="6504388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6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6ABCD-FFE4-E6AD-2B07-5BA1930B8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4000"/>
              <a:t>Κρυφτό, κυνηγητό και...</a:t>
            </a:r>
          </a:p>
        </p:txBody>
      </p:sp>
      <p:pic>
        <p:nvPicPr>
          <p:cNvPr id="3" name="Picture 2" descr="A cartoon of a child and child running&#10;&#10;Description automatically generated">
            <a:extLst>
              <a:ext uri="{FF2B5EF4-FFF2-40B4-BE49-F238E27FC236}">
                <a16:creationId xmlns:a16="http://schemas.microsoft.com/office/drawing/2014/main" id="{22F03C6E-B65B-0190-B5B5-3D6DC0E0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36" y="394504"/>
            <a:ext cx="6061934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28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B4472A-332B-71E5-8009-33841E7C3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94A98-BA08-5D5A-29B9-5EB7FAB1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74" y="1635260"/>
            <a:ext cx="3348297" cy="22417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4000"/>
              <a:t>Ζωγραφική με "κιμωλία;"</a:t>
            </a:r>
          </a:p>
        </p:txBody>
      </p:sp>
      <p:pic>
        <p:nvPicPr>
          <p:cNvPr id="3" name="Picture 2" descr="Two children lying on the ground with chalk drawings&#10;&#10;Description automatically generated">
            <a:extLst>
              <a:ext uri="{FF2B5EF4-FFF2-40B4-BE49-F238E27FC236}">
                <a16:creationId xmlns:a16="http://schemas.microsoft.com/office/drawing/2014/main" id="{E807B49E-4251-216D-9241-239B716F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52" y="394504"/>
            <a:ext cx="4394902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3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nicured gardens in Retiro Park Madrid">
            <a:extLst>
              <a:ext uri="{FF2B5EF4-FFF2-40B4-BE49-F238E27FC236}">
                <a16:creationId xmlns:a16="http://schemas.microsoft.com/office/drawing/2014/main" id="{BC670732-39AE-7679-408B-DB33EFC9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29" b="3321"/>
          <a:stretch/>
        </p:blipFill>
        <p:spPr>
          <a:xfrm>
            <a:off x="20" y="1238596"/>
            <a:ext cx="12191979" cy="56194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C290E4-DFAF-69CC-7097-B679E2802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93" y="340661"/>
            <a:ext cx="7326472" cy="787897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l-GR" sz="3100"/>
              <a:t>Πάμε να κατασκευάσουμε το πάρκο μας!</a:t>
            </a:r>
          </a:p>
        </p:txBody>
      </p:sp>
    </p:spTree>
    <p:extLst>
      <p:ext uri="{BB962C8B-B14F-4D97-AF65-F5344CB8AC3E}">
        <p14:creationId xmlns:p14="http://schemas.microsoft.com/office/powerpoint/2010/main" val="238312899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69746BC4C2174BB585CA3884E1729E" ma:contentTypeVersion="11" ma:contentTypeDescription="Create a new document." ma:contentTypeScope="" ma:versionID="81fb38fe082cc87cb596f8616e4cc9b8">
  <xsd:schema xmlns:xsd="http://www.w3.org/2001/XMLSchema" xmlns:xs="http://www.w3.org/2001/XMLSchema" xmlns:p="http://schemas.microsoft.com/office/2006/metadata/properties" xmlns:ns2="28bc0f83-a1a9-4e1d-9ddf-479d5eaa8a7a" xmlns:ns3="97921e0e-acfc-43db-bd17-74c9c367e41d" targetNamespace="http://schemas.microsoft.com/office/2006/metadata/properties" ma:root="true" ma:fieldsID="2a5b9d556aaf794d95588c584df6034f" ns2:_="" ns3:_="">
    <xsd:import namespace="28bc0f83-a1a9-4e1d-9ddf-479d5eaa8a7a"/>
    <xsd:import namespace="97921e0e-acfc-43db-bd17-74c9c367e4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c0f83-a1a9-4e1d-9ddf-479d5eaa8a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1c37cec-109c-46bc-b582-36332c69a1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21e0e-acfc-43db-bd17-74c9c367e41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52c6036-8a2f-49b7-94e8-60871087e386}" ma:internalName="TaxCatchAll" ma:showField="CatchAllData" ma:web="97921e0e-acfc-43db-bd17-74c9c367e4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bc0f83-a1a9-4e1d-9ddf-479d5eaa8a7a">
      <Terms xmlns="http://schemas.microsoft.com/office/infopath/2007/PartnerControls"/>
    </lcf76f155ced4ddcb4097134ff3c332f>
    <TaxCatchAll xmlns="97921e0e-acfc-43db-bd17-74c9c367e41d" xsi:nil="true"/>
  </documentManagement>
</p:properties>
</file>

<file path=customXml/itemProps1.xml><?xml version="1.0" encoding="utf-8"?>
<ds:datastoreItem xmlns:ds="http://schemas.openxmlformats.org/officeDocument/2006/customXml" ds:itemID="{402A32C4-5567-48C4-8773-8BEF2C5384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c0f83-a1a9-4e1d-9ddf-479d5eaa8a7a"/>
    <ds:schemaRef ds:uri="97921e0e-acfc-43db-bd17-74c9c367e4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83F7C-D3DD-4AD1-B811-D79F421432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F4AA3D-C5F6-45F5-8B5E-41870AB400D9}">
  <ds:schemaRefs>
    <ds:schemaRef ds:uri="http://schemas.microsoft.com/office/2006/metadata/properties"/>
    <ds:schemaRef ds:uri="http://schemas.microsoft.com/office/infopath/2007/PartnerControls"/>
    <ds:schemaRef ds:uri="28bc0f83-a1a9-4e1d-9ddf-479d5eaa8a7a"/>
    <ds:schemaRef ds:uri="97921e0e-acfc-43db-bd17-74c9c367e41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Neue Haas Grotesk Text Pro</vt:lpstr>
      <vt:lpstr>VanillaVTI</vt:lpstr>
      <vt:lpstr>Πώς θα θέλατε να φτιάξουμε τη μακέτα με το πάρκο μας;</vt:lpstr>
      <vt:lpstr>Ας πάρουμε μερικές ιδέες...</vt:lpstr>
      <vt:lpstr>Ή μήπως έτσι;</vt:lpstr>
      <vt:lpstr>Τι παιχνίδια μας αρέσουν;</vt:lpstr>
      <vt:lpstr>Κρυφτό, κυνηγητό και...</vt:lpstr>
      <vt:lpstr>Ζωγραφική με "κιμωλία;"</vt:lpstr>
      <vt:lpstr>Πάμε να κατασκευάσουμε το πάρκο μας!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Evelyn Micha</cp:lastModifiedBy>
  <cp:revision>81</cp:revision>
  <dcterms:created xsi:type="dcterms:W3CDTF">2024-10-23T13:17:43Z</dcterms:created>
  <dcterms:modified xsi:type="dcterms:W3CDTF">2025-06-15T15:42:59Z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0x0101002969746BC4C2174BB585CA3884E1729E</vt:lpwstr>
  </property>
  <property fmtid="{D5CDD505-2E9C-101B-9397-08002B2CF9AE}" pid="3" name="Order">
    <vt:r8>360900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